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60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CCBF6-7040-4519-A616-0104325554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57A336-4D32-448B-BC81-38E79E22BF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C9960C-7612-4313-A569-F1D929852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4D1F-2C37-46C0-A14A-09E74D071528}" type="datetimeFigureOut">
              <a:rPr lang="en-ID" smtClean="0"/>
              <a:t>20/09/2021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D90250-BB57-48CE-875C-ADBC6F0CD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1EA150-1110-4B1D-BE2B-6EE6507E1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5AA2-E968-45C6-BB1A-BFEE22E912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93149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06FF9-26FB-4369-90A3-7CB4493D7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9C3082-1D58-4C25-9360-14E68DE04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29D1-0214-4C21-A6AA-086E041EC290}" type="datetimeFigureOut">
              <a:rPr lang="en-ID" smtClean="0"/>
              <a:t>20/09/2021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9DC7D-8B98-472C-95EC-929BEA6D1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159176-7DE0-4EDD-BD50-1234E56E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3FA7-DADD-4B3C-BD04-DC6D7158C5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96895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240C45-A62A-4657-A6EA-F1D0CF98C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3F8C34-9726-4EDA-BD95-56E268E4F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E07A68-99FE-429E-B290-05484514EF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24D1F-2C37-46C0-A14A-09E74D071528}" type="datetimeFigureOut">
              <a:rPr lang="en-ID" smtClean="0"/>
              <a:t>20/09/2021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8C269-1C35-46D8-93E1-A8E6B10146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DF4DD-9F85-4C3B-9955-49D01CA1C2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25AA2-E968-45C6-BB1A-BFEE22E912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70786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1E23A2-E98B-4DFE-8252-11EA608A2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CBDA77-35A5-4554-8F44-58342D151C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FC9D72-4D60-4BC0-AD50-89EF095912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129D1-0214-4C21-A6AA-086E041EC290}" type="datetimeFigureOut">
              <a:rPr lang="en-ID" smtClean="0"/>
              <a:t>20/09/2021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50FF6-3EEB-4F80-AE2F-7FE9B282B3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1EFF8-7D0D-4531-88D2-6F7D01FDED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D3FA7-DADD-4B3C-BD04-DC6D7158C5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38841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41A03-60A3-4FBD-A7DC-C101BC4368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B924B4-B0BC-4895-AE65-3B8F6F5A03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15471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B4CCF-7EC1-492F-ADEA-87A00B6772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E472DC-EE35-46E4-B9BB-53F3BD9247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98657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4E911-B517-48EF-8039-50C144E758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803F63-D80F-48D0-8A0D-C067A2ED7E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17698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4BA1A-137A-41D2-8434-A4E8866EF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15584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AA6B2-B38C-4A7D-901F-161C12A20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19449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Viant Arsis Vivaldy</dc:creator>
  <cp:lastModifiedBy>Viant Arsis Vivaldy</cp:lastModifiedBy>
  <cp:revision>2</cp:revision>
  <dcterms:created xsi:type="dcterms:W3CDTF">2021-09-20T04:36:54Z</dcterms:created>
  <dcterms:modified xsi:type="dcterms:W3CDTF">2021-09-20T04:40:13Z</dcterms:modified>
</cp:coreProperties>
</file>