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ilde (open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345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40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D6C77A-33B8-4473-85C0-7C263CD352EE}" type="datetimeFigureOut">
              <a:rPr lang="en-ID" smtClean="0"/>
              <a:t>30/05/2024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64E373-1B11-4E84-B65A-E6AE8EB266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469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528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4975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(Closing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399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42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018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908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3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0931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7401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4160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D6C77A-33B8-4473-85C0-7C263CD352EE}" type="datetimeFigureOut">
              <a:rPr lang="en-ID" smtClean="0"/>
              <a:t>30/05/2024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64E373-1B11-4E84-B65A-E6AE8EB266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3641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11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10932-A05C-6FAC-8F5A-DE3AB9A4A0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A7AF37-78D5-0EA5-4B88-56E31F2DD8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0132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36BD76-E963-4528-7A79-DFFB38920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038B03-74EF-EA48-4F08-CD7846B86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46749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36BD76-E963-4528-7A79-DFFB38920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038B03-74EF-EA48-4F08-CD7846B86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263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F6831-45F3-050C-0B6C-321E538EE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6C0F2-8FC4-66B3-8495-6164DC781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646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311B6-4C77-4349-211A-71F62E8E2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309D8-56AF-6226-D278-30B5C914D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81004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UAD Dark Mode</Template>
  <TotalTime>10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Viant Arsis Vivaldy</dc:creator>
  <cp:lastModifiedBy>Viant Arsis Vivaldy</cp:lastModifiedBy>
  <cp:revision>2</cp:revision>
  <dcterms:created xsi:type="dcterms:W3CDTF">2024-05-17T05:29:00Z</dcterms:created>
  <dcterms:modified xsi:type="dcterms:W3CDTF">2024-05-30T04:24:42Z</dcterms:modified>
</cp:coreProperties>
</file>