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7"/>
  </p:handoutMasterIdLst>
  <p:sldIdLst>
    <p:sldId id="267" r:id="rId2"/>
    <p:sldId id="268" r:id="rId3"/>
    <p:sldId id="269" r:id="rId4"/>
    <p:sldId id="270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F1206B-0A06-0229-D69D-C947CB9F70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368A7-120D-495A-1307-B02C4D614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E7405-3216-4515-9D1B-AE9A7C5F1F2C}" type="datetimeFigureOut">
              <a:rPr lang="en-ID" smtClean="0"/>
              <a:t>19/05/2025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DE400-7BEE-E719-ADF0-0A1779B16B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AB598-2810-15B7-9F57-8CFE9509F9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2316E-0F0D-4E04-8ACC-4CA58C8C9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393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Depan (Opening)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BDBDA-1968-3B77-1DB6-0841F1872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62592-0D4A-1045-70AD-F64A20265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0A48720-AE81-7DF4-4315-4DA6F64C7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10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1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1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BDBDA-1968-3B77-1DB6-0841F1872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573151-BDF4-3B14-85F5-F3AF30A5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D4AB4-EC75-0ECE-9FFB-E765676C2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0025"/>
            <a:ext cx="10515600" cy="3231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23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2">
    <p:bg>
      <p:bgPr>
        <a:blipFill>
          <a:blip r:embed="rId2">
            <a:alphaModFix amt="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16265B-C688-2A3F-939A-5CBBB0E68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52331F-0D5C-194E-30B4-FCC1E493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56680D5-8F8D-1925-66CC-B743B15B6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0025"/>
            <a:ext cx="10515600" cy="3231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0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9BF86E-E9F7-98DD-E9DA-B97FE20C9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E1F31-CA7A-AF0F-2B03-5B2C58BD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963" y="13460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CDD7-8323-C89B-2BD1-53391A46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63" y="2806527"/>
            <a:ext cx="10515600" cy="3231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20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(Clos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E277BA-B85F-A5EF-5405-1226AE9D6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AB7DA0-8E7D-7E5D-AFE9-BD5444E6C9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351-A891-9079-40C8-504D054477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B1321-00BD-8AB4-EB9B-3BE7AE8AD2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369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90C8-D54B-523E-C390-9DA9EDE1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BDB8-1D8B-EC97-953E-F25A1CF01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010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0978-8255-4951-DDBC-DF3E3C07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9E74A-7AFA-F876-E0E4-3F8A4CF57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315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161F-0588-04DD-66A6-6D17C528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27EB6-381E-2030-BDF3-4D8D77A90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72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27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sayaaryakelana@outlook.com</dc:creator>
  <cp:lastModifiedBy>sayaaryakelana@outlook.com</cp:lastModifiedBy>
  <cp:revision>5</cp:revision>
  <dcterms:created xsi:type="dcterms:W3CDTF">2025-05-19T05:02:39Z</dcterms:created>
  <dcterms:modified xsi:type="dcterms:W3CDTF">2025-05-19T07:00:40Z</dcterms:modified>
</cp:coreProperties>
</file>